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7" r:id="rId6"/>
    <p:sldId id="259" r:id="rId7"/>
    <p:sldId id="258" r:id="rId8"/>
    <p:sldId id="260" r:id="rId9"/>
    <p:sldId id="261" r:id="rId10"/>
    <p:sldId id="263" r:id="rId11"/>
    <p:sldId id="264" r:id="rId12"/>
    <p:sldId id="266" r:id="rId13"/>
    <p:sldId id="267" r:id="rId14"/>
    <p:sldId id="262" r:id="rId15"/>
    <p:sldId id="269" r:id="rId16"/>
    <p:sldId id="270" r:id="rId17"/>
    <p:sldId id="271" r:id="rId18"/>
    <p:sldId id="272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3" d="100"/>
          <a:sy n="83" d="100"/>
        </p:scale>
        <p:origin x="686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90D97D-49E8-EB7D-8D15-1D4AC6ADEAE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64CE17D-8444-F8A2-BA48-5C0B580A70E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D82C32-6CD1-A0B8-639A-61436C08A7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5B725-7715-4A61-B4D8-260D4744EF31}" type="datetimeFigureOut">
              <a:rPr lang="en-GB" smtClean="0"/>
              <a:t>24/06/2022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63A6CC-E5BF-A13D-04C5-C192DFFD8A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1CBDCE-59D2-2E77-728C-DEF837F771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51DC4-96BC-4AC7-9878-D0EC06A8F5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72960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709A11-BDD1-8CFE-9980-0100276D01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07D4651-4E17-6E7E-904D-D3F38BF5C52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B5E03E-EE95-84AE-0FB3-E47EA25940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5B725-7715-4A61-B4D8-260D4744EF31}" type="datetimeFigureOut">
              <a:rPr lang="en-GB" smtClean="0"/>
              <a:t>24/06/2022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1C0D9A-E361-3445-E85E-250A6DBE13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403ED9-B836-7912-72B3-8F0EFCC04A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51DC4-96BC-4AC7-9878-D0EC06A8F5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19450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F5EA833-59E0-8DF6-6A64-0BB27AF59D0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05E7AF8-8847-8269-7AB8-9179BC28846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78EB50-E945-48F0-66A7-D39B9F6A88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5B725-7715-4A61-B4D8-260D4744EF31}" type="datetimeFigureOut">
              <a:rPr lang="en-GB" smtClean="0"/>
              <a:t>24/06/2022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E2DA1B-D80A-75E5-C82C-FC763AD8E8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43ADD75-D7A1-1B7F-D44A-E89B175D9A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51DC4-96BC-4AC7-9878-D0EC06A8F5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99468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DD8C2C-BF7A-D064-3E17-90C4668312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BCDBE7-F19E-8876-8F9B-E9C8A65D63C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47501C-CA1D-F94C-8514-66F0D199FF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5B725-7715-4A61-B4D8-260D4744EF31}" type="datetimeFigureOut">
              <a:rPr lang="en-GB" smtClean="0"/>
              <a:t>24/06/2022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6C9E2E-D70A-7A49-3A93-087AAC9A52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A066AC-41A6-6674-211E-D415B82F2F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51DC4-96BC-4AC7-9878-D0EC06A8F5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40366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D017B6-392F-101A-6F8B-4FCBD3A4AA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4B395F-AFB1-D29A-7CBB-DBA34562A48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5B84B0-B763-358C-2488-221D22DD01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5B725-7715-4A61-B4D8-260D4744EF31}" type="datetimeFigureOut">
              <a:rPr lang="en-GB" smtClean="0"/>
              <a:t>24/06/2022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289A32-24EA-66F0-628C-86CFA94697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1A9ABB-5D1A-D16C-C40A-298D52C9BD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51DC4-96BC-4AC7-9878-D0EC06A8F5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44903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838FC8-16F0-DF30-15BA-BF6CD17619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A5C3C6-03E2-EC80-203B-406132E258C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62C5622-C3DC-79EC-13F8-0B1DA83B4CA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D544193-3B67-EEB2-3705-72A00A8679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5B725-7715-4A61-B4D8-260D4744EF31}" type="datetimeFigureOut">
              <a:rPr lang="en-GB" smtClean="0"/>
              <a:t>24/06/2022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1B97161-E0EE-C580-E6C1-33D5100BB3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1D4F53C-6E65-E477-D9FD-F67C677F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51DC4-96BC-4AC7-9878-D0EC06A8F5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93173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093868-14AC-B794-DA28-54BA68DD8B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EA68778-CF00-6DFE-F6CD-3827D1305C5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E398958-93D9-39E5-F579-52D44B44F17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C37E952-CB16-31BE-D0F5-9E51D0634AB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77C036D-0291-0CEC-03F8-AE38257C16D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F3CA955-F17F-9BD5-68B6-F577F75B7B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5B725-7715-4A61-B4D8-260D4744EF31}" type="datetimeFigureOut">
              <a:rPr lang="en-GB" smtClean="0"/>
              <a:t>24/06/2022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483FC62-6B76-A49D-7829-C994DF9767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4B9240A-64EA-4943-1214-E400BA886D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51DC4-96BC-4AC7-9878-D0EC06A8F5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74023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44281D-5429-E67E-8821-D044C7C263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4DC2908-DA56-1601-FF1F-1C7D849B6B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5B725-7715-4A61-B4D8-260D4744EF31}" type="datetimeFigureOut">
              <a:rPr lang="en-GB" smtClean="0"/>
              <a:t>24/06/2022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CE086DD-0D06-2199-0C88-0B1B76C768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88C67AC-050C-8528-67FD-0193D41835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51DC4-96BC-4AC7-9878-D0EC06A8F5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26381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AE22665-E92F-DE27-7550-63D60B6A37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5B725-7715-4A61-B4D8-260D4744EF31}" type="datetimeFigureOut">
              <a:rPr lang="en-GB" smtClean="0"/>
              <a:t>24/06/2022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35E5C1E-BC13-52FC-DA87-C67F9C3C69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7F2CCC6-DDFE-4C47-8742-F4D82ECB14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51DC4-96BC-4AC7-9878-D0EC06A8F5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32083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794D6B-D675-0BFE-8BE3-CC12A00889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D7EC2B-B53A-F394-AC7F-0C7E37518A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2FE0F84-7B03-3F31-2B78-30DDD986F6D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C434E46-5DFE-F708-FD71-E24752FD28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5B725-7715-4A61-B4D8-260D4744EF31}" type="datetimeFigureOut">
              <a:rPr lang="en-GB" smtClean="0"/>
              <a:t>24/06/2022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0244E5F-9852-E339-A061-BB2EBBBA01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141C031-6994-38A6-57BF-A2B73B804D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51DC4-96BC-4AC7-9878-D0EC06A8F5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68980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15D3A3-7B75-0E27-51A9-3EADA35264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4531355-146A-9575-FCEB-BCF7C86F232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6548B5F-CF90-4940-85DE-5259A792C9B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591D377-1919-FEEF-81D8-FEF49989A6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5B725-7715-4A61-B4D8-260D4744EF31}" type="datetimeFigureOut">
              <a:rPr lang="en-GB" smtClean="0"/>
              <a:t>24/06/2022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00264FD-E3CF-861D-D458-A47F665CA0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B9C25C9-58AA-295C-4DE6-54C2949936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51DC4-96BC-4AC7-9878-D0EC06A8F5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35813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839852D-9DA8-88C7-5964-FF2B2F6C57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D193D29-2F14-1C2F-BEEA-71A53020751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3DCD88-61C2-2E00-CEAD-9F8AF2A1CFD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D5B725-7715-4A61-B4D8-260D4744EF31}" type="datetimeFigureOut">
              <a:rPr lang="en-GB" smtClean="0"/>
              <a:t>24/06/2022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519B67-BA5C-81FA-E422-943C5052359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3C89F5-84F0-5CE4-82B7-478B33EA6E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D51DC4-96BC-4AC7-9878-D0EC06A8F5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1586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qdYuXIb93Vk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3D827F3-2D3D-BAB5-0224-3A1AD38FCC8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82715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group of children in blue dresses&#10;&#10;Description automatically generated with low confidence">
            <a:extLst>
              <a:ext uri="{FF2B5EF4-FFF2-40B4-BE49-F238E27FC236}">
                <a16:creationId xmlns:a16="http://schemas.microsoft.com/office/drawing/2014/main" id="{DA3B482F-2463-F14D-139B-160B86BA8DF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99266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Diagram&#10;&#10;Description automatically generated">
            <a:extLst>
              <a:ext uri="{FF2B5EF4-FFF2-40B4-BE49-F238E27FC236}">
                <a16:creationId xmlns:a16="http://schemas.microsoft.com/office/drawing/2014/main" id="{16670403-C5FA-BB03-5855-417E0FF670B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325179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Text&#10;&#10;Description automatically generated">
            <a:extLst>
              <a:ext uri="{FF2B5EF4-FFF2-40B4-BE49-F238E27FC236}">
                <a16:creationId xmlns:a16="http://schemas.microsoft.com/office/drawing/2014/main" id="{992785A9-260D-5E90-EAC9-01E022EF84A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601426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, businesscard, envelope&#10;&#10;Description automatically generated">
            <a:extLst>
              <a:ext uri="{FF2B5EF4-FFF2-40B4-BE49-F238E27FC236}">
                <a16:creationId xmlns:a16="http://schemas.microsoft.com/office/drawing/2014/main" id="{28C44E00-508B-62E3-2EC8-A4F3F7E019F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743732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Text&#10;&#10;Description automatically generated">
            <a:extLst>
              <a:ext uri="{FF2B5EF4-FFF2-40B4-BE49-F238E27FC236}">
                <a16:creationId xmlns:a16="http://schemas.microsoft.com/office/drawing/2014/main" id="{CE345696-4D6B-5BEB-1129-3BEF7CE6620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021351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Text&#10;&#10;Description automatically generated with low confidence">
            <a:extLst>
              <a:ext uri="{FF2B5EF4-FFF2-40B4-BE49-F238E27FC236}">
                <a16:creationId xmlns:a16="http://schemas.microsoft.com/office/drawing/2014/main" id="{0730FD25-0955-0D32-0BFA-E3F88973A3D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70618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text, businesscard&#10;&#10;Description automatically generated">
            <a:extLst>
              <a:ext uri="{FF2B5EF4-FFF2-40B4-BE49-F238E27FC236}">
                <a16:creationId xmlns:a16="http://schemas.microsoft.com/office/drawing/2014/main" id="{AFD5FA3A-2E5C-0D75-0DB6-5136AEF51C5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02218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sport, athletic game&#10;&#10;Description automatically generated">
            <a:extLst>
              <a:ext uri="{FF2B5EF4-FFF2-40B4-BE49-F238E27FC236}">
                <a16:creationId xmlns:a16="http://schemas.microsoft.com/office/drawing/2014/main" id="{031E9929-9426-18FC-5E52-FE55669B631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96014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text, businesscard&#10;&#10;Description automatically generated">
            <a:extLst>
              <a:ext uri="{FF2B5EF4-FFF2-40B4-BE49-F238E27FC236}">
                <a16:creationId xmlns:a16="http://schemas.microsoft.com/office/drawing/2014/main" id="{3BB71662-D1CA-EA03-7D2F-FC39C59E9C6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08072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text, businesscard&#10;&#10;Description automatically generated">
            <a:extLst>
              <a:ext uri="{FF2B5EF4-FFF2-40B4-BE49-F238E27FC236}">
                <a16:creationId xmlns:a16="http://schemas.microsoft.com/office/drawing/2014/main" id="{876BF3FB-6044-F4A7-0507-9B7AB6D5FE7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2" name="Picture 11" descr="A picture containing text, businesscard, envelope&#10;&#10;Description automatically generated">
            <a:hlinkClick r:id="rId3"/>
            <a:extLst>
              <a:ext uri="{FF2B5EF4-FFF2-40B4-BE49-F238E27FC236}">
                <a16:creationId xmlns:a16="http://schemas.microsoft.com/office/drawing/2014/main" id="{DB7F219F-A355-4E5B-07C9-17613F884E96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1520" t="18735" r="31170" b="26245"/>
          <a:stretch/>
        </p:blipFill>
        <p:spPr>
          <a:xfrm>
            <a:off x="3842795" y="1284790"/>
            <a:ext cx="4548852" cy="37733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55807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Text, letter&#10;&#10;Description automatically generated">
            <a:extLst>
              <a:ext uri="{FF2B5EF4-FFF2-40B4-BE49-F238E27FC236}">
                <a16:creationId xmlns:a16="http://schemas.microsoft.com/office/drawing/2014/main" id="{15832DDC-E822-70D7-E292-8B77373C771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82747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text&#10;&#10;Description automatically generated">
            <a:extLst>
              <a:ext uri="{FF2B5EF4-FFF2-40B4-BE49-F238E27FC236}">
                <a16:creationId xmlns:a16="http://schemas.microsoft.com/office/drawing/2014/main" id="{08B253AB-E1E2-35B4-47B7-4589DE3F8A1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90557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text&#10;&#10;Description automatically generated">
            <a:extLst>
              <a:ext uri="{FF2B5EF4-FFF2-40B4-BE49-F238E27FC236}">
                <a16:creationId xmlns:a16="http://schemas.microsoft.com/office/drawing/2014/main" id="{81060821-FD8D-14A2-27B4-BCB82EDFB95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65333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group of children sitting at a table&#10;&#10;Description automatically generated with low confidence">
            <a:extLst>
              <a:ext uri="{FF2B5EF4-FFF2-40B4-BE49-F238E27FC236}">
                <a16:creationId xmlns:a16="http://schemas.microsoft.com/office/drawing/2014/main" id="{DE860924-B1A7-E004-C003-D6303A26AAB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21711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4CC9DC34E2F72468DD03CB47E563A02" ma:contentTypeVersion="14" ma:contentTypeDescription="Create a new document." ma:contentTypeScope="" ma:versionID="7edd7206c7c3f13c48e37c4c087d9474">
  <xsd:schema xmlns:xsd="http://www.w3.org/2001/XMLSchema" xmlns:xs="http://www.w3.org/2001/XMLSchema" xmlns:p="http://schemas.microsoft.com/office/2006/metadata/properties" xmlns:ns3="a510dcfe-5adc-4186-a27f-79421ca96474" xmlns:ns4="f4067d06-b3f7-4f3e-87a8-5277ed78bf6b" targetNamespace="http://schemas.microsoft.com/office/2006/metadata/properties" ma:root="true" ma:fieldsID="b03de0cf2b0fd4615a8503de9421f601" ns3:_="" ns4:_="">
    <xsd:import namespace="a510dcfe-5adc-4186-a27f-79421ca96474"/>
    <xsd:import namespace="f4067d06-b3f7-4f3e-87a8-5277ed78bf6b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LengthInSeconds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510dcfe-5adc-4186-a27f-79421ca9647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1" nillable="true" ma:displayName="Length (seconds)" ma:internalName="MediaLengthInSeconds" ma:readOnly="true">
      <xsd:simpleType>
        <xsd:restriction base="dms:Unknown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7" nillable="true" ma:displayName="Tags" ma:internalName="MediaServiceAutoTags" ma:readOnly="true">
      <xsd:simpleType>
        <xsd:restriction base="dms:Text"/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1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4067d06-b3f7-4f3e-87a8-5277ed78bf6b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6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529D7A4-5A3B-4ADF-BE0A-719DFEA34746}">
  <ds:schemaRefs>
    <ds:schemaRef ds:uri="http://purl.org/dc/elements/1.1/"/>
    <ds:schemaRef ds:uri="http://schemas.openxmlformats.org/package/2006/metadata/core-properties"/>
    <ds:schemaRef ds:uri="http://purl.org/dc/dcmitype/"/>
    <ds:schemaRef ds:uri="http://schemas.microsoft.com/office/2006/metadata/properties"/>
    <ds:schemaRef ds:uri="http://schemas.microsoft.com/office/infopath/2007/PartnerControls"/>
    <ds:schemaRef ds:uri="f4067d06-b3f7-4f3e-87a8-5277ed78bf6b"/>
    <ds:schemaRef ds:uri="http://schemas.microsoft.com/office/2006/documentManagement/types"/>
    <ds:schemaRef ds:uri="a510dcfe-5adc-4186-a27f-79421ca96474"/>
    <ds:schemaRef ds:uri="http://www.w3.org/XML/1998/namespace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38D93338-5861-421E-AAA9-FB04421AF34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7D73AF1-0F66-482A-B228-E81D32FEB78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510dcfe-5adc-4186-a27f-79421ca96474"/>
    <ds:schemaRef ds:uri="f4067d06-b3f7-4f3e-87a8-5277ed78bf6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127</TotalTime>
  <Words>0</Words>
  <Application>Microsoft Office PowerPoint</Application>
  <PresentationFormat>Widescreen</PresentationFormat>
  <Paragraphs>0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9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Lewis Webster</dc:creator>
  <cp:lastModifiedBy>Lewis Webster</cp:lastModifiedBy>
  <cp:revision>4</cp:revision>
  <dcterms:created xsi:type="dcterms:W3CDTF">2022-06-23T16:50:12Z</dcterms:created>
  <dcterms:modified xsi:type="dcterms:W3CDTF">2022-06-24T10:06:29Z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0x01010054CC9DC34E2F72468DD03CB47E563A02</vt:lpwstr>
  </property>
</Properties>
</file>